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Wingdings 3" panose="05040102010807070707" charset="2"/>
      <p:regular r:id="rId20"/>
    </p:embeddedFont>
    <p:embeddedFont>
      <p:font typeface="Rozha One" panose="02000000000000000000"/>
      <p:regular r:id="rId21"/>
    </p:embeddedFont>
    <p:embeddedFont>
      <p:font typeface="Open Sans" panose="020B0606030504020204"/>
      <p:regular r:id="rId22"/>
    </p:embeddedFont>
    <p:embeddedFont>
      <p:font typeface="Rozha One" panose="02000000000000000000" charset="0"/>
      <p:regular r:id="rId23"/>
    </p:embeddedFont>
    <p:embeddedFont>
      <p:font typeface="MS UI Gothic" panose="020B0600070205080204" pitchFamily="34" charset="-128"/>
      <p:regular r:id="rId24"/>
    </p:embeddedFont>
    <p:embeddedFont>
      <p:font typeface="Overpass"/>
      <p:regular r:id="rId25"/>
    </p:embeddedFont>
    <p:embeddedFont>
      <p:font typeface="Trebuchet MS" panose="020B060302020202020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panose="020B0604020202020204"/>
              </a:rPr>
              <a:t>”</a:t>
            </a:r>
            <a:endParaRPr lang="en-US" sz="1050" dirty="0">
              <a:solidFill>
                <a:schemeClr val="accent1">
                  <a:lumMod val="60000"/>
                  <a:lumOff val="40000"/>
                </a:schemeClr>
              </a:solidFill>
              <a:latin typeface="Arial" panose="020B0604020202020204"/>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matchingName="Title slid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 name="Google Shape;59;p2"/>
          <p:cNvSpPr>
            <a:spLocks noGrp="1"/>
          </p:cNvSpPr>
          <p:nvPr>
            <p:ph type="pic" idx="2"/>
          </p:nvPr>
        </p:nvSpPr>
        <p:spPr>
          <a:xfrm>
            <a:off x="0" y="0"/>
            <a:ext cx="29847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panose="020B0606030504020204"/>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p:txBody>
      </p:sp>
      <p:sp>
        <p:nvSpPr>
          <p:cNvPr id="330" name="Google Shape;330;p7"/>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90" name="Google Shape;990;p21"/>
          <p:cNvSpPr>
            <a:spLocks noGrp="1"/>
          </p:cNvSpPr>
          <p:nvPr>
            <p:ph type="pic" idx="6"/>
          </p:nvPr>
        </p:nvSpPr>
        <p:spPr>
          <a:xfrm>
            <a:off x="-8775" y="-18400"/>
            <a:ext cx="2993400" cy="5161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30" name="Google Shape;530;p11"/>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panose="05040102010807070707" charset="2"/>
        <a:buChar char=""/>
        <a:defRPr sz="1350" kern="1200">
          <a:solidFill>
            <a:schemeClr val="tx1">
              <a:lumMod val="75000"/>
              <a:lumOff val="25000"/>
            </a:schemeClr>
          </a:solidFill>
          <a:latin typeface="+mn-lt"/>
          <a:ea typeface="+mn-ea"/>
          <a:cs typeface="+mn-cs"/>
        </a:defRPr>
      </a:lvl1pPr>
      <a:lvl2pPr marL="557530" indent="-214630" algn="l" defTabSz="342900" rtl="0" eaLnBrk="1" latinLnBrk="0" hangingPunct="1">
        <a:spcBef>
          <a:spcPts val="75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hyperlink" Target="https://www.fortinet.com/resources/cyberglossary/firewal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EMMANDI RAMESH</a:t>
            </a:r>
            <a:endParaRPr lang="en-US"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00000000000000000" charset="0"/>
                <a:ea typeface="MS UI Gothic" panose="020B0600070205080204" pitchFamily="34" charset="-128"/>
                <a:cs typeface="Rozha One" panose="02000000000000000000" charset="0"/>
              </a:rPr>
              <a:t>FINAL PROJECT</a:t>
            </a:r>
            <a:endParaRPr lang="en-US" sz="2000" b="1" dirty="0">
              <a:latin typeface="Rozha One" panose="02000000000000000000" charset="0"/>
              <a:ea typeface="MS UI Gothic" panose="020B0600070205080204" pitchFamily="34" charset="-128"/>
              <a:cs typeface="Rozha One" panose="02000000000000000000" charset="0"/>
            </a:endParaRPr>
          </a:p>
        </p:txBody>
      </p:sp>
      <p:pic>
        <p:nvPicPr>
          <p:cNvPr id="1182" name="Google Shape;1182;p28"/>
          <p:cNvPicPr preferRelativeResize="0">
            <a:picLocks noGrp="1"/>
          </p:cNvPicPr>
          <p:nvPr>
            <p:ph type="pic" idx="2"/>
          </p:nvPr>
        </p:nvPicPr>
        <p:blipFill rotWithShape="1">
          <a:blip r:embed="rId1"/>
          <a:srcRect l="31074" r="31074"/>
          <a:stretch>
            <a:fillRect/>
          </a:stretch>
        </p:blipFill>
        <p:spPr>
          <a:prstGeom prst="rect">
            <a:avLst/>
          </a:prstGeom>
        </p:spPr>
      </p:pic>
      <p:cxnSp>
        <p:nvCxnSpPr>
          <p:cNvPr id="3" name="Straight Connector 2"/>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17"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8" name="Google Shape;1270;p36"/>
          <p:cNvSpPr txBox="1"/>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Components:</a:t>
            </a:r>
            <a:endParaRPr lang="en-US" sz="1600" b="1"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Press Handling: Function: </a:t>
            </a:r>
            <a:r>
              <a:rPr lang="en-US" sz="1600" i="1" dirty="0" err="1">
                <a:latin typeface="Rozha One" panose="02000000000000000000" charset="0"/>
                <a:cs typeface="Rozha One" panose="02000000000000000000" charset="0"/>
              </a:rPr>
              <a:t>on_press</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pressed keys.</a:t>
            </a:r>
            <a:endParaRPr lang="en-US" sz="1600"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Details: </a:t>
            </a:r>
            <a:r>
              <a:rPr lang="en-US" sz="1600" dirty="0">
                <a:latin typeface="Rozha One" panose="02000000000000000000" charset="0"/>
                <a:cs typeface="Rozha One" panose="02000000000000000000" charset="0"/>
              </a:rPr>
              <a:t>Appends key press events to a list and updates the JSON log file.</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Release Handling: Function: </a:t>
            </a:r>
            <a:r>
              <a:rPr lang="en-US" sz="1600" i="1" dirty="0" err="1">
                <a:latin typeface="Rozha One" panose="02000000000000000000" charset="0"/>
                <a:cs typeface="Rozha One" panose="02000000000000000000" charset="0"/>
              </a:rPr>
              <a:t>on_release</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released keys.</a:t>
            </a:r>
            <a:endParaRPr lang="en-US" sz="1600" dirty="0">
              <a:latin typeface="Rozha One" panose="02000000000000000000" charset="0"/>
              <a:cs typeface="Rozha One" panose="02000000000000000000" charset="0"/>
            </a:endParaRPr>
          </a:p>
          <a:p>
            <a:pPr algn="l"/>
            <a:r>
              <a:rPr lang="en-US" sz="1600" dirty="0">
                <a:latin typeface="Rozha One" panose="02000000000000000000" charset="0"/>
                <a:cs typeface="Rozha One" panose="02000000000000000000" charset="0"/>
              </a:rPr>
              <a:t>	</a:t>
            </a:r>
            <a:r>
              <a:rPr lang="en-US" sz="1600" b="1" dirty="0">
                <a:latin typeface="Rozha One" panose="02000000000000000000" charset="0"/>
                <a:cs typeface="Rozha One" panose="02000000000000000000" charset="0"/>
              </a:rPr>
              <a:t>Details: </a:t>
            </a:r>
            <a:r>
              <a:rPr lang="en-US" sz="1600" dirty="0">
                <a:latin typeface="Rozha One" panose="02000000000000000000" charset="0"/>
                <a:cs typeface="Rozha One" panose="02000000000000000000" charset="0"/>
              </a:rPr>
              <a:t>Appends key release events to a list, updates the JSON log file, and accumulates keys for the text log.</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9" name="Straight Connector 1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9"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0" name="Google Shape;1270;p36"/>
          <p:cNvSpPr txBox="1"/>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Logging Functions: Text Logging: </a:t>
            </a:r>
            <a:r>
              <a:rPr lang="en-US" sz="1600" i="1" dirty="0" err="1">
                <a:latin typeface="Rozha One" panose="02000000000000000000" charset="0"/>
                <a:cs typeface="Rozha One" panose="02000000000000000000" charset="0"/>
              </a:rPr>
              <a:t>generate_text_log</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Writes the recorded keys to key_log.txt.</a:t>
            </a:r>
            <a:endParaRPr lang="en-US" sz="1600" dirty="0">
              <a:latin typeface="Rozha One" panose="02000000000000000000" charset="0"/>
              <a:cs typeface="Rozha One" panose="02000000000000000000" charset="0"/>
            </a:endParaRPr>
          </a:p>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JSON Logging</a:t>
            </a:r>
            <a:r>
              <a:rPr lang="en-US" sz="1600" dirty="0">
                <a:latin typeface="Rozha One" panose="02000000000000000000" charset="0"/>
                <a:cs typeface="Rozha One" panose="02000000000000000000" charset="0"/>
              </a:rPr>
              <a:t>: </a:t>
            </a:r>
            <a:r>
              <a:rPr lang="en-US" sz="1600" i="1" dirty="0" err="1">
                <a:latin typeface="Rozha One" panose="02000000000000000000" charset="0"/>
                <a:cs typeface="Rozha One" panose="02000000000000000000" charset="0"/>
              </a:rPr>
              <a:t>generate_json_file</a:t>
            </a:r>
            <a:r>
              <a:rPr lang="en-US" sz="1600" i="1" dirty="0">
                <a:latin typeface="Rozha One" panose="02000000000000000000" charset="0"/>
                <a:cs typeface="Rozha One" panose="02000000000000000000" charset="0"/>
              </a:rPr>
              <a:t>(</a:t>
            </a:r>
            <a:r>
              <a:rPr lang="en-US" sz="1600" i="1" dirty="0" err="1">
                <a:latin typeface="Rozha One" panose="02000000000000000000" charset="0"/>
                <a:cs typeface="Rozha One" panose="02000000000000000000" charset="0"/>
              </a:rPr>
              <a:t>keys_used</a:t>
            </a:r>
            <a:r>
              <a:rPr lang="en-US" sz="1600" i="1" dirty="0">
                <a:latin typeface="Rozha One" panose="02000000000000000000" charset="0"/>
                <a:cs typeface="Rozha One" panose="02000000000000000000" charset="0"/>
              </a:rPr>
              <a:t>)</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Dumps the list of key events to </a:t>
            </a:r>
            <a:r>
              <a:rPr lang="en-US" sz="1600" dirty="0" err="1">
                <a:latin typeface="Rozha One" panose="02000000000000000000" charset="0"/>
                <a:cs typeface="Rozha One" panose="02000000000000000000" charset="0"/>
              </a:rPr>
              <a:t>key_log.json</a:t>
            </a:r>
            <a:r>
              <a:rPr lang="en-US" sz="1600" dirty="0">
                <a:latin typeface="Rozha One" panose="02000000000000000000" charset="0"/>
                <a:cs typeface="Rozha One" panose="02000000000000000000" charset="0"/>
              </a:rPr>
              <a:t>.</a:t>
            </a:r>
            <a:endParaRPr lang="en-IN"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3" name="Straight Connector 12"/>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1262;p36"/>
          <p:cNvSpPr txBox="1"/>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1pPr>
            <a:lvl2pPr marR="0" lvl="1"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2pPr>
            <a:lvl3pPr marR="0" lvl="2"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3pPr>
            <a:lvl4pPr marR="0" lvl="3"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4pPr>
            <a:lvl5pPr marR="0" lvl="4"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5pPr>
            <a:lvl6pPr marR="0" lvl="5"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6pPr>
            <a:lvl7pPr marR="0" lvl="6"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7pPr>
            <a:lvl8pPr marR="0" lvl="7"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8pPr>
            <a:lvl9pPr marR="0" lvl="8"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9pPr>
          </a:lstStyle>
          <a:p>
            <a:r>
              <a:rPr lang="en-IN" sz="3600">
                <a:solidFill>
                  <a:schemeClr val="tx1"/>
                </a:solidFill>
              </a:rPr>
              <a:t>MODELLING</a:t>
            </a:r>
            <a:endParaRPr lang="en-IN" sz="3600" dirty="0">
              <a:solidFill>
                <a:schemeClr val="tx1"/>
              </a:solidFill>
            </a:endParaRPr>
          </a:p>
        </p:txBody>
      </p:sp>
      <p:sp>
        <p:nvSpPr>
          <p:cNvPr id="8"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9" name="Google Shape;1270;p36"/>
          <p:cNvSpPr txBox="1"/>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Flow Diagram:</a:t>
            </a:r>
            <a:endParaRPr lang="en-US" sz="1600"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Initialization:</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Set up the main GUI window.</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Initialize global variables for key logging.</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Event Capture:</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Start capturing key events when the "Start"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Log key press and release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Data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Continuously update text and JSON log files with captured key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Stop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Stop capturing key events when the "Stop"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Update the GUI status to indicate the keylogger is stopped.</a:t>
            </a:r>
            <a:endParaRPr lang="en-US" dirty="0">
              <a:latin typeface="Rozha One" panose="02000000000000000000" charset="0"/>
              <a:cs typeface="Rozha One" panose="02000000000000000000" charset="0"/>
            </a:endParaRPr>
          </a:p>
          <a:p>
            <a:pPr algn="l"/>
            <a:endParaRPr lang="en-IN" sz="1200"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p:cNvSpPr txBox="1"/>
          <p:nvPr/>
        </p:nvSpPr>
        <p:spPr>
          <a:xfrm>
            <a:off x="720000" y="902040"/>
            <a:ext cx="4572000" cy="646331"/>
          </a:xfrm>
          <a:prstGeom prst="rect">
            <a:avLst/>
          </a:prstGeom>
          <a:noFill/>
        </p:spPr>
        <p:txBody>
          <a:bodyPr wrap="square">
            <a:spAutoFit/>
          </a:bodyPr>
          <a:lstStyle/>
          <a:p>
            <a:r>
              <a:rPr lang="en-IN" sz="3600" dirty="0">
                <a:latin typeface="Rozha One" panose="02000000000000000000" charset="0"/>
                <a:cs typeface="Rozha One" panose="02000000000000000000" charset="0"/>
              </a:rPr>
              <a:t>R</a:t>
            </a:r>
            <a:r>
              <a:rPr lang="en-IN" sz="3600" spc="-40" dirty="0">
                <a:latin typeface="Rozha One" panose="02000000000000000000" charset="0"/>
                <a:cs typeface="Rozha One" panose="02000000000000000000" charset="0"/>
              </a:rPr>
              <a:t>E</a:t>
            </a:r>
            <a:r>
              <a:rPr lang="en-IN" sz="3600" spc="15" dirty="0">
                <a:latin typeface="Rozha One" panose="02000000000000000000" charset="0"/>
                <a:cs typeface="Rozha One" panose="02000000000000000000" charset="0"/>
              </a:rPr>
              <a:t>S</a:t>
            </a:r>
            <a:r>
              <a:rPr lang="en-IN" sz="3600" spc="-30" dirty="0">
                <a:latin typeface="Rozha One" panose="02000000000000000000" charset="0"/>
                <a:cs typeface="Rozha One" panose="02000000000000000000" charset="0"/>
              </a:rPr>
              <a:t>U</a:t>
            </a:r>
            <a:r>
              <a:rPr lang="en-IN" sz="3600" spc="-405" dirty="0">
                <a:latin typeface="Rozha One" panose="02000000000000000000" charset="0"/>
                <a:cs typeface="Rozha One" panose="02000000000000000000" charset="0"/>
              </a:rPr>
              <a:t>L</a:t>
            </a:r>
            <a:r>
              <a:rPr lang="en-IN" sz="3600" dirty="0">
                <a:latin typeface="Rozha One" panose="02000000000000000000" charset="0"/>
                <a:cs typeface="Rozha One" panose="02000000000000000000" charset="0"/>
              </a:rPr>
              <a:t>TS</a:t>
            </a:r>
            <a:endParaRPr lang="en-IN" sz="3600" dirty="0">
              <a:latin typeface="Rozha One" panose="02000000000000000000" charset="0"/>
              <a:cs typeface="Rozha One" panose="02000000000000000000" charset="0"/>
            </a:endParaRPr>
          </a:p>
        </p:txBody>
      </p:sp>
      <p:sp>
        <p:nvSpPr>
          <p:cNvPr id="9" name="TextBox 8"/>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1"/>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endParaRPr lang="en-US" sz="2400" dirty="0">
              <a:solidFill>
                <a:srgbClr val="000000"/>
              </a:solidFill>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pPr>
            <a:r>
              <a:rPr kumimoji="0" lang="en-US" altLang="en-US" i="0" u="none" strike="noStrike" cap="none" normalizeH="0" baseline="0" dirty="0" smtClean="0">
                <a:ln>
                  <a:noFill/>
                </a:ln>
                <a:solidFill>
                  <a:schemeClr val="tx1"/>
                </a:solidFill>
                <a:effectLst/>
                <a:latin typeface="Rozha One" panose="02000000000000000000" charset="0"/>
                <a:cs typeface="Rozha One" panose="02000000000000000000" charset="0"/>
              </a:rPr>
              <a:t> </a:t>
            </a: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endParaRPr lang="en-IN"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2" name="Picture 1" descr="Screenshot 2024-06-25 224013"/>
          <p:cNvPicPr>
            <a:picLocks noChangeAspect="1"/>
          </p:cNvPicPr>
          <p:nvPr/>
        </p:nvPicPr>
        <p:blipFill>
          <a:blip r:embed="rId2"/>
          <a:stretch>
            <a:fillRect/>
          </a:stretch>
        </p:blipFill>
        <p:spPr>
          <a:xfrm>
            <a:off x="689610" y="1868805"/>
            <a:ext cx="6420485" cy="1125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00000000000000000" charset="0"/>
              <a:cs typeface="Rozha One" panose="02000000000000000000" charset="0"/>
            </a:endParaRPr>
          </a:p>
        </p:txBody>
      </p:sp>
      <p:sp>
        <p:nvSpPr>
          <p:cNvPr id="30" name="TextBox 29"/>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Introduction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Problem Statement</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Project Overview</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End Users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Solution and Value Proposition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The "Wow" Factor in Our Solution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Modelling</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Results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Conclusion and Q&amp;A </a:t>
            </a:r>
            <a:endParaRPr lang="en-US" altLang="en-US" sz="1600" dirty="0">
              <a:latin typeface="Rozha One" panose="02000000000000000000" charset="0"/>
              <a:cs typeface="Rozha One" panose="02000000000000000000" charset="0"/>
            </a:endParaRPr>
          </a:p>
          <a:p>
            <a:endParaRPr lang="en-IN" sz="1600" dirty="0">
              <a:latin typeface="Rozha One" panose="02000000000000000000" charset="0"/>
              <a:cs typeface="Rozha One" panose="02000000000000000000" charset="0"/>
            </a:endParaRPr>
          </a:p>
        </p:txBody>
      </p:sp>
      <p:cxnSp>
        <p:nvCxnSpPr>
          <p:cNvPr id="33" name="Straight Connector 32"/>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US" sz="1600" b="0" i="0" dirty="0">
                <a:solidFill>
                  <a:srgbClr val="16191C"/>
                </a:solidFill>
                <a:effectLst/>
                <a:highlight>
                  <a:srgbClr val="F2F2F2"/>
                </a:highlight>
                <a:latin typeface="Rozha One" panose="02000000000000000000" charset="0"/>
                <a:cs typeface="Rozha One" panose="02000000000000000000"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00000000000000000" charset="0"/>
              <a:cs typeface="Rozha One" panose="02000000000000000000" charset="0"/>
            </a:endParaRPr>
          </a:p>
        </p:txBody>
      </p:sp>
      <p:cxnSp>
        <p:nvCxnSpPr>
          <p:cNvPr id="4" name="Straight Connector 3"/>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00000000000000000" charset="0"/>
                <a:cs typeface="Rozha One" panose="02000000000000000000"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00000000000000000" charset="0"/>
              <a:cs typeface="Rozha One" panose="02000000000000000000" charset="0"/>
            </a:endParaRPr>
          </a:p>
          <a:p>
            <a:pPr marL="0" indent="0">
              <a:lnSpc>
                <a:spcPct val="150000"/>
              </a:lnSpc>
            </a:pPr>
            <a:endParaRPr sz="1600" dirty="0">
              <a:latin typeface="Rozha One" panose="02000000000000000000" charset="0"/>
              <a:cs typeface="Rozha One" panose="02000000000000000000" charset="0"/>
            </a:endParaRPr>
          </a:p>
        </p:txBody>
      </p:sp>
      <p:cxnSp>
        <p:nvCxnSpPr>
          <p:cNvPr id="2" name="Straight Connector 1"/>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00000000000000000" charset="0"/>
                <a:cs typeface="Rozha One" panose="02000000000000000000"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00000000000000000" charset="0"/>
              <a:cs typeface="Rozha One" panose="02000000000000000000" charset="0"/>
            </a:endParaRPr>
          </a:p>
        </p:txBody>
      </p:sp>
      <p:cxnSp>
        <p:nvCxnSpPr>
          <p:cNvPr id="10" name="Straight Connector 9"/>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Effortless Transformation: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Seamlessly convert your keystrokes into captivating presentations.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Cutting-Edge Analysis Tools:</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Utilize advanced algorithms to extract valuable insights from your typing activities.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Seamless Integration: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Boost Productivity:</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Say goodbye to tedious data collection and hello to efficient workflow optimization.</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p:txBody>
      </p:sp>
      <p:cxnSp>
        <p:nvCxnSpPr>
          <p:cNvPr id="9" name="Straight Connector 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00000000000000000" charset="0"/>
                <a:cs typeface="Rozha One" panose="02000000000000000000" charset="0"/>
              </a:rPr>
              <a:t>Modular Design:</a:t>
            </a:r>
            <a:r>
              <a:rPr lang="en-US" sz="1600" dirty="0">
                <a:latin typeface="Rozha One" panose="02000000000000000000" charset="0"/>
                <a:cs typeface="Rozha One" panose="02000000000000000000" charset="0"/>
              </a:rPr>
              <a:t> The keylogger code is structured into modular functions for better readability and maintenance.</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Event Handling:</a:t>
            </a:r>
            <a:r>
              <a:rPr lang="en-US" sz="1600" dirty="0">
                <a:latin typeface="Rozha One" panose="02000000000000000000" charset="0"/>
                <a:cs typeface="Rozha One" panose="02000000000000000000" charset="0"/>
              </a:rPr>
              <a:t> Utilizes the </a:t>
            </a:r>
            <a:r>
              <a:rPr lang="en-US" sz="1600" dirty="0" err="1">
                <a:latin typeface="Rozha One" panose="02000000000000000000" charset="0"/>
                <a:cs typeface="Rozha One" panose="02000000000000000000" charset="0"/>
              </a:rPr>
              <a:t>pynput</a:t>
            </a:r>
            <a:r>
              <a:rPr lang="en-US" sz="1600" dirty="0">
                <a:latin typeface="Rozha One" panose="02000000000000000000" charset="0"/>
                <a:cs typeface="Rozha One" panose="02000000000000000000" charset="0"/>
              </a:rPr>
              <a:t> library to capture and handle keyboard events.</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Data Logging:</a:t>
            </a:r>
            <a:r>
              <a:rPr lang="en-US" sz="1600" dirty="0">
                <a:latin typeface="Rozha One" panose="02000000000000000000" charset="0"/>
                <a:cs typeface="Rozha One" panose="02000000000000000000" charset="0"/>
              </a:rPr>
              <a:t> Implements functions to log captured data into text and JSON files.</a:t>
            </a:r>
            <a:endParaRPr lang="en-IN" sz="1600" dirty="0">
              <a:latin typeface="Rozha One" panose="02000000000000000000" charset="0"/>
              <a:cs typeface="Rozha One" panose="02000000000000000000" charset="0"/>
            </a:endParaRPr>
          </a:p>
          <a:p>
            <a:pPr marL="0" lvl="0" indent="0" algn="l" rtl="0">
              <a:lnSpc>
                <a:spcPct val="150000"/>
              </a:lnSpc>
              <a:spcBef>
                <a:spcPts val="0"/>
              </a:spcBef>
              <a:spcAft>
                <a:spcPts val="0"/>
              </a:spcAft>
              <a:buNone/>
            </a:pPr>
            <a:endParaRPr sz="1600" dirty="0">
              <a:latin typeface="Rozha One" panose="02000000000000000000" charset="0"/>
              <a:cs typeface="Rozha One" panose="02000000000000000000"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00000000000000000" charset="0"/>
                <a:cs typeface="Rozha One" panose="02000000000000000000" charset="0"/>
              </a:rPr>
              <a:t>Architecture Overview:</a:t>
            </a:r>
            <a:endParaRPr lang="en-US" sz="1800" b="1" dirty="0">
              <a:latin typeface="Rozha One" panose="02000000000000000000" charset="0"/>
              <a:cs typeface="Rozha One" panose="02000000000000000000" charset="0"/>
            </a:endParaRPr>
          </a:p>
        </p:txBody>
      </p:sp>
      <p:cxnSp>
        <p:nvCxnSpPr>
          <p:cNvPr id="22" name="Straight Connector 21"/>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3717</Words>
  <Application>WPS Presentation</Application>
  <PresentationFormat>On-screen Show (16:9)</PresentationFormat>
  <Paragraphs>97</Paragraphs>
  <Slides>13</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SimSun</vt:lpstr>
      <vt:lpstr>Wingdings</vt:lpstr>
      <vt:lpstr>Wingdings 3</vt:lpstr>
      <vt:lpstr>Arial</vt:lpstr>
      <vt:lpstr>Rozha One</vt:lpstr>
      <vt:lpstr>Open Sans</vt:lpstr>
      <vt:lpstr>Nunito Light</vt:lpstr>
      <vt:lpstr>Segoe Print</vt:lpstr>
      <vt:lpstr>Rozha One</vt:lpstr>
      <vt:lpstr>MS UI Gothic</vt:lpstr>
      <vt:lpstr>Anaheim</vt:lpstr>
      <vt:lpstr>Overpass</vt:lpstr>
      <vt:lpstr>Times New Roman</vt:lpstr>
      <vt:lpstr>Inter</vt:lpstr>
      <vt:lpstr>Trebuchet MS</vt:lpstr>
      <vt:lpstr>Microsoft YaHei</vt:lpstr>
      <vt:lpstr>Arial Unicode MS</vt:lpstr>
      <vt:lpstr>Calibri</vt:lpstr>
      <vt:lpstr>Facet</vt:lpstr>
      <vt:lpstr>KATAKAM SRI VENKATA SAI SIVA</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Phani Katakam</cp:lastModifiedBy>
  <cp:revision>11</cp:revision>
  <dcterms:created xsi:type="dcterms:W3CDTF">2024-06-25T14:19:00Z</dcterms:created>
  <dcterms:modified xsi:type="dcterms:W3CDTF">2024-06-25T17:12:41Z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563039F5F47349E2B5C69E1DCFE34019_12</vt:lpwstr>
  </property>
  <property fmtid="{D5CDD505-2E9C-101B-9397-08002B2CF9AE}" pid="3" name="KSOProductBuildVer">
    <vt:lpwstr>1033-12.2.0.13472</vt:lpwstr>
  </property>
</Properties>
</file>